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5" r:id="rId2"/>
    <p:sldId id="277" r:id="rId3"/>
    <p:sldId id="291" r:id="rId4"/>
    <p:sldId id="287" r:id="rId5"/>
    <p:sldId id="278" r:id="rId6"/>
    <p:sldId id="279" r:id="rId7"/>
    <p:sldId id="293" r:id="rId8"/>
    <p:sldId id="292" r:id="rId9"/>
    <p:sldId id="294" r:id="rId10"/>
    <p:sldId id="300" r:id="rId11"/>
    <p:sldId id="301" r:id="rId12"/>
    <p:sldId id="305" r:id="rId13"/>
    <p:sldId id="303" r:id="rId14"/>
    <p:sldId id="307" r:id="rId15"/>
    <p:sldId id="299" r:id="rId16"/>
    <p:sldId id="304" r:id="rId17"/>
    <p:sldId id="306" r:id="rId18"/>
    <p:sldId id="295" r:id="rId19"/>
    <p:sldId id="297" r:id="rId20"/>
    <p:sldId id="298" r:id="rId21"/>
    <p:sldId id="296" r:id="rId22"/>
    <p:sldId id="302" r:id="rId23"/>
    <p:sldId id="290" r:id="rId24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 snapToGrid="0">
      <p:cViewPr>
        <p:scale>
          <a:sx n="125" d="100"/>
          <a:sy n="125" d="100"/>
        </p:scale>
        <p:origin x="436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71B04-9CB6-4A09-8D37-97453EDD796A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188E5-DB18-4154-9ADF-956565789A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23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49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14/07/2022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6.png"/><Relationship Id="rId18" Type="http://schemas.openxmlformats.org/officeDocument/2006/relationships/image" Target="../media/image49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4" t="1110" r="29117" b="1110"/>
          <a:stretch/>
        </p:blipFill>
        <p:spPr>
          <a:xfrm>
            <a:off x="0" y="0"/>
            <a:ext cx="2268537" cy="316864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26" name="Imagem 2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68F348C-1DF1-592F-1C40-10BA85FB1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27" name="Imagem 2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D0BC2AC-1354-1F4C-882F-28BD7A9EC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D26CB71-D838-9060-9CAC-53A97F2B1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325CBE-5BDB-E06C-17EB-31C517F0E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7 | 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8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2" t="5188" r="36754" b="170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TEMPLO DO DESERTO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Extinguir esta Fonte -  Aposte (1):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Compre 1 Carta/Causa 3 pontos de dano a um personagem que você controla.</a:t>
            </a:r>
            <a:endParaRPr lang="pt-BR" sz="600" dirty="0">
              <a:latin typeface="Poor Richard" panose="02080502050505020702" pitchFamily="18" charset="0"/>
            </a:endParaRPr>
          </a:p>
          <a:p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2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21" r="47673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MEGA TAIGA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 err="1">
                <a:latin typeface="Poor Richard" panose="02080502050505020702" pitchFamily="18" charset="0"/>
              </a:rPr>
              <a:t>Extingua</a:t>
            </a:r>
            <a:r>
              <a:rPr lang="pt-BR" sz="500" dirty="0">
                <a:latin typeface="Poor Richard" panose="02080502050505020702" pitchFamily="18" charset="0"/>
              </a:rPr>
              <a:t> 3 recursos para anexar esta Fonte de Energia a um Personagem.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9E17DCE-9904-085B-8FE2-F025DD2A5E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2" y="2295046"/>
            <a:ext cx="112770" cy="10523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857038E-14DC-19B0-5187-6649731177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04" y="2295046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8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7" t="21688" r="25964" b="6153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FLORESTA DE FLORES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Rotação de Recurso (3) – Coloque          no personagem alvo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4274F1C-77ED-CF85-28E4-8E5000F00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2379619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9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83" t="9219" r="6416" b="2877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DELTA DE BASALTO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o personagem que esta com esta carta anexada causar dano, ele causará 2 pontos adicionais.  Conte este dano adicional como Elemental.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8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1" t="17591" r="40361" b="939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VALE DA AREIA DAS ALMAS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um personagem é nocauteado, coloque um marcador de almas obre o personagem que está com este card anexado.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o personagem estiver com dois ou mais marcadores, todos ataques dele recebem Amedrontar.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83" t="7640" r="36399" b="7640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FLORESTA DISTORCIDA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i="1" dirty="0">
                <a:latin typeface="Poor Richard" panose="02080502050505020702" pitchFamily="18" charset="0"/>
              </a:rPr>
              <a:t>Ação Única: </a:t>
            </a:r>
            <a:r>
              <a:rPr lang="pt-BR" sz="500" dirty="0">
                <a:latin typeface="Poor Richard" panose="02080502050505020702" pitchFamily="18" charset="0"/>
              </a:rPr>
              <a:t>Extinguir Recurso (1) -  Prever (3)</a:t>
            </a:r>
            <a:endParaRPr lang="pt-BR" sz="600" dirty="0">
              <a:latin typeface="Poor Richard" panose="02080502050505020702" pitchFamily="18" charset="0"/>
            </a:endParaRPr>
          </a:p>
          <a:p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3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02" r="23326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latin typeface="Poor Richard" panose="02080502050505020702" pitchFamily="18" charset="0"/>
              </a:rPr>
              <a:t>FLORESTA CARMESIM</a:t>
            </a:r>
            <a:endParaRPr lang="pt-BR" sz="900" dirty="0">
              <a:latin typeface="Poor Richard" panose="02080502050505020702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Rotação de Recursos (1) – Coloque 2            sobre o personagem alvo.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5865595-E99A-8407-1211-CC5BCF34C3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23" y="2377238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1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7" t="15986" r="40705" b="346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O FIM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Extinguir esta Fonte: Causa 3 pontos de dano a um personagem alvo.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54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8" t="3383" r="38639" b="17752"/>
          <a:stretch/>
        </p:blipFill>
        <p:spPr>
          <a:xfrm rot="5400000">
            <a:off x="-450057" y="450056"/>
            <a:ext cx="3168652" cy="2268538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NEBULOSA CÓSMICA</a:t>
            </a:r>
          </a:p>
        </p:txBody>
      </p:sp>
    </p:spTree>
    <p:extLst>
      <p:ext uri="{BB962C8B-B14F-4D97-AF65-F5344CB8AC3E}">
        <p14:creationId xmlns:p14="http://schemas.microsoft.com/office/powerpoint/2010/main" val="1175216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5" t="1269" r="22561" b="1269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TAIGA</a:t>
            </a:r>
          </a:p>
        </p:txBody>
      </p:sp>
    </p:spTree>
    <p:extLst>
      <p:ext uri="{BB962C8B-B14F-4D97-AF65-F5344CB8AC3E}">
        <p14:creationId xmlns:p14="http://schemas.microsoft.com/office/powerpoint/2010/main" val="409328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CORRIDA MALUCA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9589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Item Volátil - Lendário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D5218C-3B91-C8D0-946A-732ACB1D633F}"/>
              </a:ext>
            </a:extLst>
          </p:cNvPr>
          <p:cNvSpPr txBox="1"/>
          <p:nvPr/>
        </p:nvSpPr>
        <p:spPr>
          <a:xfrm>
            <a:off x="215205" y="2131616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Todos os jogadores </a:t>
            </a:r>
            <a:r>
              <a:rPr lang="pt-BR" sz="500" dirty="0" err="1">
                <a:latin typeface="Poor Richard" panose="02080502050505020702" pitchFamily="18" charset="0"/>
              </a:rPr>
              <a:t>reembaralham</a:t>
            </a:r>
            <a:r>
              <a:rPr lang="pt-BR" sz="500" dirty="0">
                <a:latin typeface="Poor Richard" panose="02080502050505020702" pitchFamily="18" charset="0"/>
              </a:rPr>
              <a:t> suas mãos, as cartas em jogo,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suas pedras de recompensa e também as cartas da pilha de descarte em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seu deck e recomeçam o jogo.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Cada jogador deverá fazer seis apostas. Para cada aposta que perder,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uma pedra de recompensa a menos deverá ser colocada em jogo.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Pelo menos uma pedra de recompensa deverá ser colocada para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cada jogador.</a:t>
            </a:r>
          </a:p>
        </p:txBody>
      </p:sp>
    </p:spTree>
    <p:extLst>
      <p:ext uri="{BB962C8B-B14F-4D97-AF65-F5344CB8AC3E}">
        <p14:creationId xmlns:p14="http://schemas.microsoft.com/office/powerpoint/2010/main" val="180119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5" t="4720" r="26001" b="4720"/>
          <a:stretch/>
        </p:blipFill>
        <p:spPr>
          <a:xfrm>
            <a:off x="0" y="-2"/>
            <a:ext cx="2268538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TAIGA</a:t>
            </a:r>
          </a:p>
        </p:txBody>
      </p:sp>
    </p:spTree>
    <p:extLst>
      <p:ext uri="{BB962C8B-B14F-4D97-AF65-F5344CB8AC3E}">
        <p14:creationId xmlns:p14="http://schemas.microsoft.com/office/powerpoint/2010/main" val="384626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675" r="46226" b="536"/>
          <a:stretch/>
        </p:blipFill>
        <p:spPr>
          <a:xfrm>
            <a:off x="0" y="-1"/>
            <a:ext cx="2268538" cy="316864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27"/>
          <a:stretch/>
        </p:blipFill>
        <p:spPr>
          <a:xfrm>
            <a:off x="217586" y="188136"/>
            <a:ext cx="152399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TUNDRA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6E52520-5B32-D90B-ABDF-57A2571CB7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r="-3"/>
          <a:stretch/>
        </p:blipFill>
        <p:spPr>
          <a:xfrm>
            <a:off x="369985" y="188136"/>
            <a:ext cx="167281" cy="3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7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6" t="2209" r="31436" b="1048"/>
          <a:stretch/>
        </p:blipFill>
        <p:spPr>
          <a:xfrm>
            <a:off x="-2" y="37593"/>
            <a:ext cx="2268539" cy="3131053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TERRAS ÁRIDAS</a:t>
            </a:r>
          </a:p>
        </p:txBody>
      </p:sp>
    </p:spTree>
    <p:extLst>
      <p:ext uri="{BB962C8B-B14F-4D97-AF65-F5344CB8AC3E}">
        <p14:creationId xmlns:p14="http://schemas.microsoft.com/office/powerpoint/2010/main" val="1140096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014510F-EDF0-544F-42C7-634C0F92C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15" y="1702064"/>
            <a:ext cx="88636" cy="886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DC96AF-B518-35BC-3056-F02D409E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68" y="1952295"/>
            <a:ext cx="88636" cy="886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1213E5-8D3F-70B4-65C3-E639BB05C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9" y="1908440"/>
            <a:ext cx="88636" cy="88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39D895-27E2-D7AF-4B6E-85CFB3A30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07" y="1716618"/>
            <a:ext cx="88636" cy="8863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39F9B4E-F9B7-441C-8364-AF0A31888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1" y="1731963"/>
            <a:ext cx="88636" cy="8863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CA61FB7-7844-9007-B785-707276108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0" y="1687645"/>
            <a:ext cx="88636" cy="88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E64E70-E17C-9BC3-6700-902CCEFB5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25" y="1226939"/>
            <a:ext cx="88636" cy="886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C5A683B-4BF7-37BD-5049-53B6B86BBB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52" y="1348052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EF6FCD-4F4A-5D78-306A-A06DCEA0C7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1" y="1599009"/>
            <a:ext cx="88636" cy="8863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637D385-CA1B-B41A-2D32-41E05D03A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1486032"/>
            <a:ext cx="88636" cy="8863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3B46C1-CF8A-CA68-B35E-95D2F6F82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99" y="1525324"/>
            <a:ext cx="88636" cy="8863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0C7E146-AE2F-C799-3C8D-B69D6DEC79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7" y="1255977"/>
            <a:ext cx="88636" cy="8863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F2F94-D62A-0B8B-9CEA-7EE0032AB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71" y="1436688"/>
            <a:ext cx="88636" cy="8863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CC03A58-9045-485B-8B88-AECF1B0BDF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1" y="1643327"/>
            <a:ext cx="88636" cy="8863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9ACE4FE-2A72-E314-0CB6-F6FFB95FD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0" y="1021821"/>
            <a:ext cx="88636" cy="8863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9A22944-7220-9CEE-BFB1-E4355DD1A7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8" y="1332839"/>
            <a:ext cx="88636" cy="886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AA27618-77AD-E4CA-2D78-F83A7DB56B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15" y="1680635"/>
            <a:ext cx="88636" cy="8863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F44396B-246D-2F35-BF1F-5F302413B4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99" y="1288521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CORRIDA MALUCA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9589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Item Volátil - Lendário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D5218C-3B91-C8D0-946A-732ACB1D633F}"/>
              </a:ext>
            </a:extLst>
          </p:cNvPr>
          <p:cNvSpPr txBox="1"/>
          <p:nvPr/>
        </p:nvSpPr>
        <p:spPr>
          <a:xfrm>
            <a:off x="215205" y="2131616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Todos os jogadores </a:t>
            </a:r>
            <a:r>
              <a:rPr lang="pt-BR" sz="500" dirty="0" err="1">
                <a:latin typeface="Poor Richard" panose="02080502050505020702" pitchFamily="18" charset="0"/>
              </a:rPr>
              <a:t>reembaralham</a:t>
            </a:r>
            <a:r>
              <a:rPr lang="pt-BR" sz="500" dirty="0">
                <a:latin typeface="Poor Richard" panose="02080502050505020702" pitchFamily="18" charset="0"/>
              </a:rPr>
              <a:t> suas mãos, as cartas em jogo,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suas pedras de recompensa e também as cartas da pilha de descarte em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seu deck e recomeçam o jogo.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Cada jogador deverá fazer seis apostas. Para cada aposta que perder,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uma pedra de recompensa a menos deverá ser colocada em jogo.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Pelo menos uma pedra de recompensa deverá ser colocada para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cada jogador.</a:t>
            </a:r>
          </a:p>
        </p:txBody>
      </p:sp>
    </p:spTree>
    <p:extLst>
      <p:ext uri="{BB962C8B-B14F-4D97-AF65-F5344CB8AC3E}">
        <p14:creationId xmlns:p14="http://schemas.microsoft.com/office/powerpoint/2010/main" val="419679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AB881E7-9AA7-1D24-FB3B-BC4D18E85C11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CORRIDA MALUCA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007721-5D37-1274-2C7D-BE9ACB946F4E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E39859-2BAB-2615-46EB-017A730B8808}"/>
              </a:ext>
            </a:extLst>
          </p:cNvPr>
          <p:cNvSpPr txBox="1"/>
          <p:nvPr/>
        </p:nvSpPr>
        <p:spPr>
          <a:xfrm>
            <a:off x="329938" y="1854054"/>
            <a:ext cx="9589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Item Volátil - Lendário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6152C55-9785-9AE2-1724-FB5712227C7C}"/>
              </a:ext>
            </a:extLst>
          </p:cNvPr>
          <p:cNvSpPr txBox="1"/>
          <p:nvPr/>
        </p:nvSpPr>
        <p:spPr>
          <a:xfrm>
            <a:off x="215205" y="2131616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Todos os jogadores </a:t>
            </a:r>
            <a:r>
              <a:rPr lang="pt-BR" sz="500" dirty="0" err="1">
                <a:latin typeface="Poor Richard" panose="02080502050505020702" pitchFamily="18" charset="0"/>
              </a:rPr>
              <a:t>reembaralham</a:t>
            </a:r>
            <a:r>
              <a:rPr lang="pt-BR" sz="500" dirty="0">
                <a:latin typeface="Poor Richard" panose="02080502050505020702" pitchFamily="18" charset="0"/>
              </a:rPr>
              <a:t> suas mãos, as cartas em jogo,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suas pedras de recompensa e também as cartas da pilha de descarte em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seu deck e recomeçam o jogo.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Cada jogador deverá fazer seis apostas. Para cada aposta que perder,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uma pedra de recompensa a menos deverá ser colocada em jogo.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Pelo menos uma pedra de recompensa deverá ser colocada para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cada jogador.</a:t>
            </a:r>
          </a:p>
        </p:txBody>
      </p:sp>
    </p:spTree>
    <p:extLst>
      <p:ext uri="{BB962C8B-B14F-4D97-AF65-F5344CB8AC3E}">
        <p14:creationId xmlns:p14="http://schemas.microsoft.com/office/powerpoint/2010/main" val="206274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DF4A2F2-8CBA-B3A6-1F79-10DE35100F48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CORRIDA MALUCA</a:t>
            </a:r>
          </a:p>
        </p:txBody>
      </p:sp>
    </p:spTree>
    <p:extLst>
      <p:ext uri="{BB962C8B-B14F-4D97-AF65-F5344CB8AC3E}">
        <p14:creationId xmlns:p14="http://schemas.microsoft.com/office/powerpoint/2010/main" val="16155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048F97-95E4-EE30-403D-DAB3A2382796}"/>
              </a:ext>
            </a:extLst>
          </p:cNvPr>
          <p:cNvSpPr txBox="1"/>
          <p:nvPr/>
        </p:nvSpPr>
        <p:spPr>
          <a:xfrm>
            <a:off x="469900" y="237065"/>
            <a:ext cx="1426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CORRIDA MALUCA</a:t>
            </a:r>
          </a:p>
        </p:txBody>
      </p:sp>
    </p:spTree>
    <p:extLst>
      <p:ext uri="{BB962C8B-B14F-4D97-AF65-F5344CB8AC3E}">
        <p14:creationId xmlns:p14="http://schemas.microsoft.com/office/powerpoint/2010/main" val="4069986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5" r="29845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PORTAL PARA YOMOTSU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o personagem que estiver com essa fonte de energia anexada for nocauteado, Aposte (1): Embaralhe este personagem e todas as cartas anexadas em seu deck e o dano fatal não será contado como nocaute.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7" t="1865" r="29351" b="1865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PORTAL PARA YOMOTSU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o personagem que estiver com essa fonte de energia anexada for nocauteado, Aposte (1): Embaralhe este personagem e todas as cartas anexadas em seu deck e o dano fatal não será contado como nocaute.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5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" t="18309" r="55471" b="3600"/>
          <a:stretch/>
        </p:blipFill>
        <p:spPr>
          <a:xfrm>
            <a:off x="0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9BA311C4-B0EE-D2DF-6E3E-344434507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" y="1746206"/>
            <a:ext cx="2105025" cy="475417"/>
          </a:xfrm>
          <a:prstGeom prst="rect">
            <a:avLst/>
          </a:prstGeom>
        </p:spPr>
      </p:pic>
      <p:pic>
        <p:nvPicPr>
          <p:cNvPr id="8" name="Imagem 7" descr="Janela de vidro&#10;&#10;Descrição gerada automaticamente com confiança média">
            <a:extLst>
              <a:ext uri="{FF2B5EF4-FFF2-40B4-BE49-F238E27FC236}">
                <a16:creationId xmlns:a16="http://schemas.microsoft.com/office/drawing/2014/main" id="{AEBC1DC9-8DDA-513C-A1F1-5DE94AEC0E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" y="1746205"/>
            <a:ext cx="2105025" cy="4754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FEB47A-5C5C-8344-884B-AD66D9515EEE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ENERGIA RENOVÁVEL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B51D76-A2A8-81DE-0416-8271C0B34CA0}"/>
              </a:ext>
            </a:extLst>
          </p:cNvPr>
          <p:cNvSpPr txBox="1"/>
          <p:nvPr/>
        </p:nvSpPr>
        <p:spPr>
          <a:xfrm>
            <a:off x="219872" y="1875325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429255C-4595-76B3-B298-2D72C7F1656B}"/>
              </a:ext>
            </a:extLst>
          </p:cNvPr>
          <p:cNvSpPr txBox="1"/>
          <p:nvPr/>
        </p:nvSpPr>
        <p:spPr>
          <a:xfrm>
            <a:off x="329938" y="1854054"/>
            <a:ext cx="1116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7EE8D2-ACE0-2655-D969-2AF2F3CAABFA}"/>
              </a:ext>
            </a:extLst>
          </p:cNvPr>
          <p:cNvSpPr txBox="1"/>
          <p:nvPr/>
        </p:nvSpPr>
        <p:spPr>
          <a:xfrm>
            <a:off x="219872" y="2248814"/>
            <a:ext cx="1820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esta Fonte de Energia for descartada de um personagem, embaralhe esta carta de volta em seu baralho</a:t>
            </a:r>
            <a:endParaRPr lang="pt-BR" sz="600" dirty="0">
              <a:latin typeface="Poor Richard" panose="02080502050505020702" pitchFamily="18" charset="0"/>
            </a:endParaRPr>
          </a:p>
          <a:p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99A5CF7-BD99-BEA4-7E68-86D6F2A29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6" y="2295047"/>
            <a:ext cx="112770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453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</TotalTime>
  <Words>661</Words>
  <Application>Microsoft Office PowerPoint</Application>
  <PresentationFormat>Personalizar</PresentationFormat>
  <Paragraphs>98</Paragraphs>
  <Slides>23</Slides>
  <Notes>2</Notes>
  <HiddenSlides>7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37</cp:revision>
  <dcterms:created xsi:type="dcterms:W3CDTF">2022-06-30T18:07:17Z</dcterms:created>
  <dcterms:modified xsi:type="dcterms:W3CDTF">2022-07-14T20:42:49Z</dcterms:modified>
</cp:coreProperties>
</file>